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考查形容词辨析。句意：他们有时可能觉得有太多作业要做，或者认为规则太严格。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友善的。根据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“think the rules are too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以及前面提到学生抱怨学校可知，此处指学生认为规则太严格。故选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23504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difficult	B. important	C. strict	D. kind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187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complain about school. They might feel they have too much work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 rules are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must learn how to change these “problems” into “challenges”. As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our duty to try our best to deal with the challenges with the help of our teachers.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35499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406255" y="479653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考查代词辨析。句意：通过将自己与他人比较，你会发现自己的问题并不那么糟糕。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我自己。根据主语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与之一致。故选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190674" y="42206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themselves	B. yourself	C. ourselves	D. myself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0112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comparing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find your problems are not so terrible. Think about Stephen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Hawking,for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clever scientist. He can’t walk or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regards his many physical problems as unimportant. Now he is known as a great scientist in the world. We are probably quite healthy and smart. Let’s not worry about our problems.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the challenges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Only in this way can we live happily.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006" y="436486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4797009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考查副词辨析。句意：相反，让我们勇敢地面对挑战。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not worry about our problems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let’s face the challenges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可知，此处指不要担心问题，要勇敢地面对挑战。故选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263064" y="40769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bravely	B. quickly	C. sadly	D. quietly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3064" y="836925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comparing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find your problems are not so terrible. Think about Stephen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Hawking,for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clever scientist. He can’t walk or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regards his many physical problems as unimportant. Now he is known as a great scientist in the world. We are probably quite healthy and smart. Let’s not worry about our problems.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the challenges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Only in this way can we live happily.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6199" y="416087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主要介绍了如何应对生活中的问题和挑战。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3282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1340768"/>
            <a:ext cx="10667203" cy="1220492"/>
          </a:xfrm>
          <a:prstGeom prst="rect">
            <a:avLst/>
          </a:prstGeom>
        </p:spPr>
      </p:pic>
      <p:pic>
        <p:nvPicPr>
          <p:cNvPr id="5" name="篇章导图.eps" descr="id:21474886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3429000"/>
            <a:ext cx="1581595" cy="440101"/>
          </a:xfrm>
          <a:prstGeom prst="rect">
            <a:avLst/>
          </a:prstGeom>
        </p:spPr>
      </p:pic>
      <p:pic>
        <p:nvPicPr>
          <p:cNvPr id="6" name="CX48.eps" descr="id:214748866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3573016"/>
            <a:ext cx="2968313" cy="1341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914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solve	B. answer	C. imagine	D. decide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poor, 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old we all have problems. We can easily become unhappy unless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problems. Worrying about our problems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ways we do things at school or at home. So how do we deal with our problems?</a:t>
            </a:r>
            <a:endParaRPr lang="zh-CN" alt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0940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58630" y="35515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考查动词辨析。句意：除非我们解决问题，否则很容易变得不开心。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easily become unhappy unless we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problems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可知，解决问题才能避免不开心。故选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29568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考查动词辨析。句意：对问题的担忧会影响我们在学校或家中的做事方式。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“Worrying about our problems can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ways we do things at school or at home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可知，对问题的担忧会对做事方式产生影响。故选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96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improve	B. choose	C. stop	D. influence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poor, 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old we all have problems. We can easily become unhappy unless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problems. Worrying about our problems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ways we do things at school or at home. So how do we deal with our problems?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4993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295686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考查形容词辨析。句意：我们大多数人可能曾对朋友、父母或老师生气过。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“Perhaps they said something you didn’t like,or you felt they were unfair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Sometimes,people can stay angry for years about a small problem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可知，此处指和他人之间会因为一些事而生气。故选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96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pleased	B. interested	C. angry	D. friendly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us have probably been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friends,parents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teachers. Perhaps they said something you didn’t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felt they were unfair.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stay angry for years about a small problem. Time goes by and good friendships may be lost.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4993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4849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考查动词辨析。句意：但他们很快会打架，决定不再互相说话。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ever seen young children playing together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soon,and decide not to talk to each other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可知，此处表达发生了不愉快的事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符合语境，指孩子们之间打架。故选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369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laugh	B. fight	C. hug	D. sing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 however,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the ones influenced. Have you ever seen young children playing together?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 not to talk to each other.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doesn’t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long. They become good friends again. This is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us: we can solve a problem by learning to forget.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471" y="305692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考查动词辨析。句意：但这通常不会持续很久。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become good friends again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可知，孩子之间的矛盾持续时间短。故选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56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use	B. make	C. hope	D. last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13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 however,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the ones influenced. Have you ever seen young children playing together?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 not to talk to each other.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doesn’t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long. They become good friends again. This is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us: we can solve a problem by learning to forget.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476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考查名词辨析。句意：这对我们而言是一个重要的教训。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教训。根据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solve a problem by learning to forget”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可知，从孩子们的例子中我们能学到教训。故选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56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way	B. test	C. class	D. lesson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13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angry,however,we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the ones influenced. Have you ever seen young children playing together?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 not to talk to each other.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doesn’t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long. They become good friends again. This is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us: we can solve a problem by learning to forget.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4769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考查名词辨析。句意：许多学生经常抱怨学校。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成年人。根据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 they have too much work to do”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rules”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可知，本句主语是学生。故选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2849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teachers	B. students	C. workers	D. adults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412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complain about school. They might feel they have too much work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 rules are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must learn how to change these “problems” into “challenges”. As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our duty to try our best to deal with the challenges with the help of our teachers.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471" y="340493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5323</Words>
  <Application>WPS 演示</Application>
  <PresentationFormat>自定义</PresentationFormat>
  <Paragraphs>86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463</cp:revision>
  <dcterms:created xsi:type="dcterms:W3CDTF">2020-11-06T05:24:00Z</dcterms:created>
  <dcterms:modified xsi:type="dcterms:W3CDTF">2025-09-18T03:29:33Z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